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73" r:id="rId7"/>
    <p:sldId id="274" r:id="rId8"/>
    <p:sldId id="270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78BE4A-C522-4B5E-AFDB-CF34652FE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150" dirty="0"/>
              <a:t>Pois há um novo nome lá na glória: </a:t>
            </a:r>
          </a:p>
          <a:p>
            <a:r>
              <a:rPr lang="pt-BR" dirty="0"/>
              <a:t>É o meu, sim, é o meu! </a:t>
            </a:r>
          </a:p>
          <a:p>
            <a:r>
              <a:rPr lang="pt-BR" dirty="0"/>
              <a:t>Pois que fui perdoado, sou ao </a:t>
            </a:r>
          </a:p>
          <a:p>
            <a:r>
              <a:rPr lang="pt-BR" dirty="0"/>
              <a:t>Céu levado; lá, morar eu vou.</a:t>
            </a:r>
          </a:p>
        </p:txBody>
      </p:sp>
    </p:spTree>
    <p:extLst>
      <p:ext uri="{BB962C8B-B14F-4D97-AF65-F5344CB8AC3E}">
        <p14:creationId xmlns:p14="http://schemas.microsoft.com/office/powerpoint/2010/main" val="198497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Pecador, perdido fui, porém </a:t>
            </a:r>
          </a:p>
          <a:p>
            <a:r>
              <a:rPr lang="pt-BR" sz="4000" dirty="0"/>
              <a:t>Graça eu encontrei em Jesus. </a:t>
            </a:r>
          </a:p>
          <a:p>
            <a:r>
              <a:rPr lang="pt-BR" sz="4000" dirty="0"/>
              <a:t>Deu-me prontamente </a:t>
            </a:r>
          </a:p>
          <a:p>
            <a:r>
              <a:rPr lang="pt-BR" sz="4000" dirty="0"/>
              <a:t>Seu perdão, </a:t>
            </a:r>
          </a:p>
          <a:p>
            <a:r>
              <a:rPr lang="pt-BR" sz="4000" dirty="0"/>
              <a:t>Deu-me vida, paz e luz.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620170-8EB6-4385-94BC-DC062D8B75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um novo nome lá na glória: </a:t>
            </a:r>
          </a:p>
          <a:p>
            <a:r>
              <a:rPr lang="pt-BR" dirty="0"/>
              <a:t>É o meu, sim, é o meu! </a:t>
            </a:r>
          </a:p>
          <a:p>
            <a:r>
              <a:rPr lang="pt-BR" dirty="0"/>
              <a:t>Santos anjos cantam </a:t>
            </a:r>
          </a:p>
          <a:p>
            <a:r>
              <a:rPr lang="pt-BR" dirty="0"/>
              <a:t>essa história: O pródigo volveu! </a:t>
            </a:r>
          </a:p>
        </p:txBody>
      </p:sp>
    </p:spTree>
    <p:extLst>
      <p:ext uri="{BB962C8B-B14F-4D97-AF65-F5344CB8AC3E}">
        <p14:creationId xmlns:p14="http://schemas.microsoft.com/office/powerpoint/2010/main" val="1211809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78BE4A-C522-4B5E-AFDB-CF34652FE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150" dirty="0"/>
              <a:t>Pois há um novo nome lá na glória: </a:t>
            </a:r>
          </a:p>
          <a:p>
            <a:r>
              <a:rPr lang="pt-BR" dirty="0"/>
              <a:t>É o meu, sim, é o meu! </a:t>
            </a:r>
          </a:p>
          <a:p>
            <a:r>
              <a:rPr lang="pt-BR" dirty="0"/>
              <a:t>Pois que fui perdoado, sou ao </a:t>
            </a:r>
          </a:p>
          <a:p>
            <a:r>
              <a:rPr lang="pt-BR" dirty="0"/>
              <a:t>Céu levado; lá, morar eu vou.</a:t>
            </a:r>
          </a:p>
        </p:txBody>
      </p:sp>
    </p:spTree>
    <p:extLst>
      <p:ext uri="{BB962C8B-B14F-4D97-AF65-F5344CB8AC3E}">
        <p14:creationId xmlns:p14="http://schemas.microsoft.com/office/powerpoint/2010/main" val="8977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sz="16000" dirty="0"/>
              <a:t>Junto à cruz </a:t>
            </a:r>
          </a:p>
          <a:p>
            <a:r>
              <a:rPr lang="pt-BR" sz="16000" dirty="0"/>
              <a:t>prostrei-me, com temor, </a:t>
            </a:r>
          </a:p>
          <a:p>
            <a:r>
              <a:rPr lang="pt-BR" sz="16000" dirty="0"/>
              <a:t>Ao sentir-me um vil pecador.</a:t>
            </a:r>
          </a:p>
          <a:p>
            <a:r>
              <a:rPr lang="pt-BR" sz="16000" dirty="0"/>
              <a:t>Mas o Céu abriu-se, e então eu vi </a:t>
            </a:r>
          </a:p>
          <a:p>
            <a:r>
              <a:rPr lang="pt-BR" sz="16000" dirty="0"/>
              <a:t>O meu nome escrito ali!</a:t>
            </a:r>
            <a:r>
              <a:rPr lang="pt-BR" sz="17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27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620170-8EB6-4385-94BC-DC062D8B75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um novo nome lá na glória: </a:t>
            </a:r>
          </a:p>
          <a:p>
            <a:r>
              <a:rPr lang="pt-BR" dirty="0"/>
              <a:t>É o meu, sim, é o meu! </a:t>
            </a:r>
          </a:p>
          <a:p>
            <a:r>
              <a:rPr lang="pt-BR" dirty="0"/>
              <a:t>Santos anjos cantam </a:t>
            </a:r>
          </a:p>
          <a:p>
            <a:r>
              <a:rPr lang="pt-BR" dirty="0"/>
              <a:t>essa história: O pródigo volveu! </a:t>
            </a:r>
          </a:p>
        </p:txBody>
      </p:sp>
    </p:spTree>
    <p:extLst>
      <p:ext uri="{BB962C8B-B14F-4D97-AF65-F5344CB8AC3E}">
        <p14:creationId xmlns:p14="http://schemas.microsoft.com/office/powerpoint/2010/main" val="85783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78BE4A-C522-4B5E-AFDB-CF34652FE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150" dirty="0"/>
              <a:t>Pois há um novo nome lá na glória: </a:t>
            </a:r>
          </a:p>
          <a:p>
            <a:r>
              <a:rPr lang="pt-BR" dirty="0"/>
              <a:t>É o meu, sim, é o meu! </a:t>
            </a:r>
          </a:p>
          <a:p>
            <a:r>
              <a:rPr lang="pt-BR" dirty="0"/>
              <a:t>Pois que fui perdoado, sou ao </a:t>
            </a:r>
          </a:p>
          <a:p>
            <a:r>
              <a:rPr lang="pt-BR" dirty="0"/>
              <a:t>Céu levado; lá, morar eu vou.</a:t>
            </a:r>
          </a:p>
        </p:txBody>
      </p:sp>
    </p:spTree>
    <p:extLst>
      <p:ext uri="{BB962C8B-B14F-4D97-AF65-F5344CB8AC3E}">
        <p14:creationId xmlns:p14="http://schemas.microsoft.com/office/powerpoint/2010/main" val="210806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Glória, aleluia, me salvou. </a:t>
            </a:r>
          </a:p>
          <a:p>
            <a:r>
              <a:rPr lang="pt-BR" dirty="0"/>
              <a:t>Foi Seu sangue que me livrou! </a:t>
            </a:r>
          </a:p>
          <a:p>
            <a:r>
              <a:rPr lang="pt-BR" dirty="0"/>
              <a:t>Pela eterna graça, louvo a Deus! </a:t>
            </a:r>
          </a:p>
          <a:p>
            <a:r>
              <a:rPr lang="pt-BR" dirty="0"/>
              <a:t>Para o lar celeste vou!</a:t>
            </a:r>
          </a:p>
        </p:txBody>
      </p:sp>
    </p:spTree>
    <p:extLst>
      <p:ext uri="{BB962C8B-B14F-4D97-AF65-F5344CB8AC3E}">
        <p14:creationId xmlns:p14="http://schemas.microsoft.com/office/powerpoint/2010/main" val="2135206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NOME LÁ NA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620170-8EB6-4385-94BC-DC062D8B75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um novo nome lá na glória: </a:t>
            </a:r>
          </a:p>
          <a:p>
            <a:r>
              <a:rPr lang="pt-BR" dirty="0"/>
              <a:t>É o meu, sim, é o meu! </a:t>
            </a:r>
          </a:p>
          <a:p>
            <a:r>
              <a:rPr lang="pt-BR" dirty="0"/>
              <a:t>Santos anjos cantam </a:t>
            </a:r>
          </a:p>
          <a:p>
            <a:r>
              <a:rPr lang="pt-BR" dirty="0"/>
              <a:t>essa história: O pródigo volveu! </a:t>
            </a:r>
          </a:p>
        </p:txBody>
      </p:sp>
    </p:spTree>
    <p:extLst>
      <p:ext uri="{BB962C8B-B14F-4D97-AF65-F5344CB8AC3E}">
        <p14:creationId xmlns:p14="http://schemas.microsoft.com/office/powerpoint/2010/main" val="285126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340</Words>
  <Application>Microsoft Office PowerPoint</Application>
  <PresentationFormat>Apresentação na tela (16:9)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UM NOVO NOME LÁ NA GLÓRIA</vt:lpstr>
      <vt:lpstr>UM NOVO NOME LÁ NA GLÓRIA</vt:lpstr>
      <vt:lpstr>UM NOVO NOME LÁ NA GLÓRIA</vt:lpstr>
      <vt:lpstr>UM NOVO NOME LÁ NA GLÓRIA</vt:lpstr>
      <vt:lpstr>UM NOVO NOME LÁ NA GLÓRIA</vt:lpstr>
      <vt:lpstr>UM NOVO NOME LÁ NA GLÓRIA</vt:lpstr>
      <vt:lpstr>UM NOVO NOME LÁ NA GLÓRIA</vt:lpstr>
      <vt:lpstr>UM NOVO NOME LÁ NA GLÓRIA</vt:lpstr>
      <vt:lpstr>UM NOVO NOME LÁ NA GLÓRIA</vt:lpstr>
      <vt:lpstr>UM NOVO NOME LÁ NA GLÓRIA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2019-06-12T22:15:52Z</dcterms:modified>
</cp:coreProperties>
</file>